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6858000" cy="9144000"/>
  <p:defaultTextStyle>
    <a:defPPr>
      <a:defRPr lang="lv-LV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EBE-8FEA-48C0-8E15-ED37B88795C8}" type="datetimeFigureOut">
              <a:rPr lang="lv-LV" smtClean="0"/>
              <a:t>18.03.2025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EA8-B9F6-4293-995F-0E11CAF57C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126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DEBE-8FEA-48C0-8E15-ED37B88795C8}" type="datetimeFigureOut">
              <a:rPr lang="lv-LV" smtClean="0"/>
              <a:t>18.03.2025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CEA8-B9F6-4293-995F-0E11CAF57C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9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4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8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5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1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1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4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48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5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1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9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1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31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4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3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47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40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4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9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7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04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3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7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Pielāgots</PresentationFormat>
  <Paragraphs>0</Paragraphs>
  <Slides>40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SANTA HARJO</dc:creator>
  <cp:lastModifiedBy>SANTA HARJO</cp:lastModifiedBy>
  <cp:revision>1</cp:revision>
  <dcterms:created xsi:type="dcterms:W3CDTF">2025-03-18T14:03:04Z</dcterms:created>
  <dcterms:modified xsi:type="dcterms:W3CDTF">2025-03-18T14:03:04Z</dcterms:modified>
</cp:coreProperties>
</file>