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8288000" cy="10287000"/>
  <p:notesSz cx="6858000" cy="9144000"/>
  <p:defaultTextStyle>
    <a:defPPr>
      <a:defRPr lang="lv-LV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61C6E-BBB3-488C-9059-2C73DD2FF3F5}" type="datetimeFigureOut">
              <a:rPr lang="lv-LV" smtClean="0"/>
              <a:t>18.03.2025</a:t>
            </a:fld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B3A8-E9B4-49AF-B6D3-0E6D0414183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35438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61C6E-BBB3-488C-9059-2C73DD2FF3F5}" type="datetimeFigureOut">
              <a:rPr lang="lv-LV" smtClean="0"/>
              <a:t>18.03.2025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8B3A8-E9B4-49AF-B6D3-0E6D0414183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04488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Attēls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938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Attēls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94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Attēls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172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Attēls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11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Attēls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568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Attēls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384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Attēls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721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Attēls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71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Attēls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447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Attēls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462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Attēls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183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Attēls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8444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Attēls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747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Attēls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3594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Attēls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6773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Attēls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7414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Attēls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9206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Attēls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424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Attēls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5572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Attēls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7238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Attēls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3408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Attēls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405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Attēls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8896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Attēls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936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Attēls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1924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Attēls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983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Attēls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89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Attēls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568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Attēls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298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Attēls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669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Attēls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751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Attēls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104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Pielāgots</PresentationFormat>
  <Paragraphs>0</Paragraphs>
  <Slides>32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3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dizains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SANTA HARJO</dc:creator>
  <cp:lastModifiedBy>SANTA HARJO</cp:lastModifiedBy>
  <cp:revision>1</cp:revision>
  <dcterms:created xsi:type="dcterms:W3CDTF">2025-03-18T14:13:19Z</dcterms:created>
  <dcterms:modified xsi:type="dcterms:W3CDTF">2025-03-18T14:13:19Z</dcterms:modified>
</cp:coreProperties>
</file>