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8288000" cy="10287000"/>
  <p:notesSz cx="6858000" cy="9144000"/>
  <p:defaultTextStyle>
    <a:defPPr>
      <a:defRPr lang="lv-LV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B598-C7E7-457F-85CA-4075E76B5C9C}" type="datetimeFigureOut">
              <a:rPr lang="lv-LV" smtClean="0"/>
              <a:t>18.03.2025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9D47-A79A-4DB6-B732-7EA52F6700A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5119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B598-C7E7-457F-85CA-4075E76B5C9C}" type="datetimeFigureOut">
              <a:rPr lang="lv-LV" smtClean="0"/>
              <a:t>18.03.2025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39D47-A79A-4DB6-B732-7EA52F6700A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678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27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74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84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77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3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88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91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09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57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54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23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20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53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23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83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96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87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59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50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2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3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5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16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45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Pielāgots</PresentationFormat>
  <Paragraphs>0</Paragraphs>
  <Slides>25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dizains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SANTA HARJO</dc:creator>
  <cp:lastModifiedBy>SANTA HARJO</cp:lastModifiedBy>
  <cp:revision>1</cp:revision>
  <dcterms:created xsi:type="dcterms:W3CDTF">2025-03-18T14:15:55Z</dcterms:created>
  <dcterms:modified xsi:type="dcterms:W3CDTF">2025-03-18T14:15:55Z</dcterms:modified>
</cp:coreProperties>
</file>